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529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A591-77A1-4A49-B34A-82EC2CB9B28B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4301-2C26-4B19-A2BD-D49CF4CE6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1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A591-77A1-4A49-B34A-82EC2CB9B28B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4301-2C26-4B19-A2BD-D49CF4CE6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170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A591-77A1-4A49-B34A-82EC2CB9B28B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4301-2C26-4B19-A2BD-D49CF4CE6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004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A591-77A1-4A49-B34A-82EC2CB9B28B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4301-2C26-4B19-A2BD-D49CF4CE6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944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A591-77A1-4A49-B34A-82EC2CB9B28B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4301-2C26-4B19-A2BD-D49CF4CE6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438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A591-77A1-4A49-B34A-82EC2CB9B28B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4301-2C26-4B19-A2BD-D49CF4CE6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659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A591-77A1-4A49-B34A-82EC2CB9B28B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4301-2C26-4B19-A2BD-D49CF4CE6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786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A591-77A1-4A49-B34A-82EC2CB9B28B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4301-2C26-4B19-A2BD-D49CF4CE6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40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A591-77A1-4A49-B34A-82EC2CB9B28B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4301-2C26-4B19-A2BD-D49CF4CE6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1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A591-77A1-4A49-B34A-82EC2CB9B28B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4301-2C26-4B19-A2BD-D49CF4CE6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880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A591-77A1-4A49-B34A-82EC2CB9B28B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4301-2C26-4B19-A2BD-D49CF4CE6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28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3A591-77A1-4A49-B34A-82EC2CB9B28B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24301-2C26-4B19-A2BD-D49CF4CE6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99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701" y="221673"/>
            <a:ext cx="8420099" cy="646331"/>
          </a:xfrm>
          <a:prstGeom prst="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Title with patent number:</a:t>
            </a:r>
            <a:endParaRPr lang="en-US" b="1" dirty="0" smtClean="0"/>
          </a:p>
          <a:p>
            <a:r>
              <a:rPr lang="en-US" b="1" dirty="0" smtClean="0"/>
              <a:t>Inventors: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66701" y="2199213"/>
            <a:ext cx="3886200" cy="175432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haroni" pitchFamily="2" charset="-79"/>
                <a:cs typeface="Aharoni" pitchFamily="2" charset="-79"/>
              </a:rPr>
              <a:t>Novel Features/Special features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b="1" dirty="0">
              <a:latin typeface="Aharoni" pitchFamily="2" charset="-79"/>
              <a:cs typeface="Aharoni" pitchFamily="2" charset="-79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US" b="1" dirty="0" smtClean="0">
                <a:latin typeface="Aharoni" pitchFamily="2" charset="-79"/>
                <a:cs typeface="Aharoni" pitchFamily="2" charset="-79"/>
              </a:rPr>
              <a:t>….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b="1" dirty="0" smtClean="0">
                <a:latin typeface="Aharoni" pitchFamily="2" charset="-79"/>
                <a:cs typeface="Aharoni" pitchFamily="2" charset="-79"/>
              </a:rPr>
              <a:t>……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b="1" dirty="0" smtClean="0">
                <a:latin typeface="Aharoni" pitchFamily="2" charset="-79"/>
                <a:cs typeface="Aharoni" pitchFamily="2" charset="-79"/>
              </a:rPr>
              <a:t>…………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34514" y="2182306"/>
            <a:ext cx="4357086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Drawing/Flowchart/Photograph to indicate  Novel/Special </a:t>
            </a:r>
            <a:r>
              <a:rPr lang="en-US" b="1" dirty="0" smtClean="0"/>
              <a:t>feature</a:t>
            </a:r>
          </a:p>
          <a:p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4724400"/>
            <a:ext cx="8610600" cy="646331"/>
          </a:xfrm>
          <a:prstGeom prst="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Applications  (may </a:t>
            </a:r>
            <a:r>
              <a:rPr lang="en-US" b="1" smtClean="0"/>
              <a:t>be photographic </a:t>
            </a:r>
            <a:r>
              <a:rPr lang="en-US" b="1" dirty="0" smtClean="0"/>
              <a:t>also):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b="1" dirty="0"/>
          </a:p>
        </p:txBody>
      </p:sp>
      <p:sp useBgFill="1">
        <p:nvSpPr>
          <p:cNvPr id="8" name="TextBox 7"/>
          <p:cNvSpPr txBox="1"/>
          <p:nvPr/>
        </p:nvSpPr>
        <p:spPr>
          <a:xfrm>
            <a:off x="228600" y="1431575"/>
            <a:ext cx="8382000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Abstract of invention (50-60 words</a:t>
            </a:r>
            <a:r>
              <a:rPr lang="en-US" b="1" dirty="0" smtClean="0"/>
              <a:t>) with status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1" y="958334"/>
            <a:ext cx="73914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Photograph of inventors during </a:t>
            </a:r>
            <a:r>
              <a:rPr lang="en-US" dirty="0" smtClean="0"/>
              <a:t>experimentation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265590" y="6096000"/>
            <a:ext cx="8610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Name of the Companies, </a:t>
            </a:r>
            <a:r>
              <a:rPr lang="en-US" dirty="0"/>
              <a:t>potential customers and players operating in the </a:t>
            </a:r>
            <a:r>
              <a:rPr lang="en-US" dirty="0" smtClean="0"/>
              <a:t>field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83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52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Tapas</dc:creator>
  <cp:lastModifiedBy>PIC (IPR &amp; IR)</cp:lastModifiedBy>
  <cp:revision>4</cp:revision>
  <dcterms:created xsi:type="dcterms:W3CDTF">2015-03-28T17:04:55Z</dcterms:created>
  <dcterms:modified xsi:type="dcterms:W3CDTF">2020-08-03T11:58:16Z</dcterms:modified>
</cp:coreProperties>
</file>